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12" name="Textebene 1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Christian Bauer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–Christian Bauer</a:t>
            </a:r>
          </a:p>
        </p:txBody>
      </p:sp>
      <p:sp>
        <p:nvSpPr>
          <p:cNvPr id="94" name="„Zitat hier eingeben.“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„Zitat hier eingeben.“ </a:t>
            </a:r>
          </a:p>
        </p:txBody>
      </p:sp>
      <p:sp>
        <p:nvSpPr>
          <p:cNvPr id="9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Bild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el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22" name="Textebene 1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3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ild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el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Titeltext</a:t>
            </a:r>
          </a:p>
        </p:txBody>
      </p:sp>
      <p:sp>
        <p:nvSpPr>
          <p:cNvPr id="40" name="Textebene 1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49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57" name="Textebene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Aufzählung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ild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67" name="Textebene 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8" name="Foliennumm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bene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6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ild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Bild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Bild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3" name="Textebene 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rundlagen: iPadPro im Unterrich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Grundlagen: iPadPro im Unterricht</a:t>
            </a:r>
          </a:p>
        </p:txBody>
      </p:sp>
      <p:sp>
        <p:nvSpPr>
          <p:cNvPr id="120" name="was geht….!?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was geht….!?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Heu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Heute</a:t>
            </a:r>
          </a:p>
        </p:txBody>
      </p:sp>
      <p:sp>
        <p:nvSpPr>
          <p:cNvPr id="123" name="Das Gerät „kennenlernen“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Das Gerät „kennenlernen“</a:t>
            </a:r>
          </a:p>
          <a:p>
            <a:pPr/>
            <a:r>
              <a:t>Präsentieren</a:t>
            </a:r>
          </a:p>
          <a:p>
            <a:pPr/>
            <a:r>
              <a:t>Nutzung des Pencils</a:t>
            </a:r>
          </a:p>
          <a:p>
            <a:pPr/>
            <a:r>
              <a:t>Whiteboard</a:t>
            </a:r>
          </a:p>
          <a:p>
            <a:pPr/>
            <a:r>
              <a:t>Kamera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Kennenlern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Kennenlernen</a:t>
            </a:r>
          </a:p>
        </p:txBody>
      </p:sp>
      <p:sp>
        <p:nvSpPr>
          <p:cNvPr id="126" name="Homescree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Homescreen</a:t>
            </a:r>
          </a:p>
          <a:p>
            <a:pPr/>
            <a:r>
              <a:t>Kontrollzentrum</a:t>
            </a:r>
          </a:p>
          <a:p>
            <a:pPr/>
            <a:r>
              <a:t>Teacher-App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Homescre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Homescreen </a:t>
            </a:r>
          </a:p>
        </p:txBody>
      </p:sp>
      <p:pic>
        <p:nvPicPr>
          <p:cNvPr id="129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5640" y="2119504"/>
            <a:ext cx="9313520" cy="65054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